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4"/>
  </p:handoutMasterIdLst>
  <p:sldIdLst>
    <p:sldId id="257" r:id="rId2"/>
    <p:sldId id="258" r:id="rId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4" d="100"/>
          <a:sy n="114" d="100"/>
        </p:scale>
        <p:origin x="1560" y="108"/>
      </p:cViewPr>
      <p:guideLst/>
    </p:cSldViewPr>
  </p:slideViewPr>
  <p:notesTextViewPr>
    <p:cViewPr>
      <p:scale>
        <a:sx n="1" d="1"/>
        <a:sy n="1" d="1"/>
      </p:scale>
      <p:origin x="0" y="0"/>
    </p:cViewPr>
  </p:notesTextViewPr>
  <p:notesViewPr>
    <p:cSldViewPr snapToGrid="0">
      <p:cViewPr varScale="1">
        <p:scale>
          <a:sx n="70" d="100"/>
          <a:sy n="70" d="100"/>
        </p:scale>
        <p:origin x="2220"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0383D6-59F6-406A-AEAE-49BBA975B365}"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kumimoji="1" lang="ja-JP" altLang="en-US"/>
        </a:p>
      </dgm:t>
    </dgm:pt>
    <dgm:pt modelId="{EC737E2D-0E6E-457A-B646-752165AA1A55}">
      <dgm:prSet phldrT="[テキスト]" custT="1"/>
      <dgm:spPr>
        <a:solidFill>
          <a:schemeClr val="accent2">
            <a:lumMod val="40000"/>
            <a:lumOff val="60000"/>
          </a:schemeClr>
        </a:solidFill>
      </dgm:spPr>
      <dgm:t>
        <a:bodyPr/>
        <a:lstStyle/>
        <a:p>
          <a:r>
            <a:rPr kumimoji="1" lang="ja-JP" altLang="en-US" sz="2400" dirty="0">
              <a:solidFill>
                <a:schemeClr val="tx1"/>
              </a:solidFill>
            </a:rPr>
            <a:t>・</a:t>
          </a:r>
          <a:r>
            <a:rPr kumimoji="1" lang="ja-JP" altLang="en-US" sz="2400" dirty="0">
              <a:solidFill>
                <a:srgbClr val="FF0000"/>
              </a:solidFill>
            </a:rPr>
            <a:t>窓やベランダの手すり付近に台となる物を置かないように</a:t>
          </a:r>
          <a:endParaRPr kumimoji="1" lang="en-US" altLang="ja-JP" sz="2400" dirty="0">
            <a:solidFill>
              <a:srgbClr val="FF0000"/>
            </a:solidFill>
          </a:endParaRPr>
        </a:p>
        <a:p>
          <a:r>
            <a:rPr kumimoji="1" lang="en-US" altLang="ja-JP" sz="2400" dirty="0">
              <a:solidFill>
                <a:srgbClr val="FF0000"/>
              </a:solidFill>
            </a:rPr>
            <a:t> </a:t>
          </a:r>
          <a:r>
            <a:rPr kumimoji="1" lang="ja-JP" altLang="en-US" sz="2400" dirty="0">
              <a:solidFill>
                <a:srgbClr val="FF0000"/>
              </a:solidFill>
            </a:rPr>
            <a:t>しましょう。　特にエアコン等の室外機の置き場所は工夫しましょう。</a:t>
          </a:r>
        </a:p>
      </dgm:t>
    </dgm:pt>
    <dgm:pt modelId="{607442CF-5579-489A-A55F-DB996B5F36E4}" type="parTrans" cxnId="{57E6C178-B841-4BD7-A862-2468CB25D07D}">
      <dgm:prSet/>
      <dgm:spPr/>
      <dgm:t>
        <a:bodyPr/>
        <a:lstStyle/>
        <a:p>
          <a:endParaRPr kumimoji="1" lang="ja-JP" altLang="en-US" sz="1800"/>
        </a:p>
      </dgm:t>
    </dgm:pt>
    <dgm:pt modelId="{D2307169-459A-4A4A-80C5-A0E98EC76586}" type="sibTrans" cxnId="{57E6C178-B841-4BD7-A862-2468CB25D07D}">
      <dgm:prSet/>
      <dgm:spPr/>
      <dgm:t>
        <a:bodyPr/>
        <a:lstStyle/>
        <a:p>
          <a:endParaRPr kumimoji="1" lang="ja-JP" altLang="en-US" sz="1800"/>
        </a:p>
      </dgm:t>
    </dgm:pt>
    <dgm:pt modelId="{1DF03802-BEE6-4C8D-89AC-1206A9BE6802}">
      <dgm:prSet phldrT="[テキスト]" custT="1"/>
      <dgm:spPr>
        <a:solidFill>
          <a:schemeClr val="accent2">
            <a:lumMod val="40000"/>
            <a:lumOff val="60000"/>
          </a:schemeClr>
        </a:solidFill>
      </dgm:spPr>
      <dgm:t>
        <a:bodyPr/>
        <a:lstStyle/>
        <a:p>
          <a:r>
            <a:rPr kumimoji="1" lang="ja-JP" altLang="en-US" sz="2400" dirty="0">
              <a:solidFill>
                <a:schemeClr val="tx1"/>
              </a:solidFill>
            </a:rPr>
            <a:t>・</a:t>
          </a:r>
          <a:r>
            <a:rPr kumimoji="1" lang="ja-JP" altLang="en-US" sz="2400" dirty="0">
              <a:solidFill>
                <a:srgbClr val="FF0000"/>
              </a:solidFill>
            </a:rPr>
            <a:t>窓やベランダの手すりに劣化がないか、定期的に点検しま</a:t>
          </a:r>
          <a:endParaRPr kumimoji="1" lang="en-US" altLang="ja-JP" sz="2400" dirty="0">
            <a:solidFill>
              <a:srgbClr val="FF0000"/>
            </a:solidFill>
          </a:endParaRPr>
        </a:p>
        <a:p>
          <a:r>
            <a:rPr kumimoji="1" lang="ja-JP" altLang="en-US" sz="2400" dirty="0">
              <a:solidFill>
                <a:srgbClr val="FF0000"/>
              </a:solidFill>
            </a:rPr>
            <a:t> しょう。</a:t>
          </a:r>
        </a:p>
      </dgm:t>
    </dgm:pt>
    <dgm:pt modelId="{043A4909-C887-4B7F-A1B1-086D061E2563}" type="parTrans" cxnId="{73BA058B-C255-437F-BE10-3DE9A721E8A1}">
      <dgm:prSet/>
      <dgm:spPr/>
      <dgm:t>
        <a:bodyPr/>
        <a:lstStyle/>
        <a:p>
          <a:endParaRPr kumimoji="1" lang="ja-JP" altLang="en-US" sz="1800"/>
        </a:p>
      </dgm:t>
    </dgm:pt>
    <dgm:pt modelId="{75C00489-C8D7-4380-8BCE-BCFA3ABF1A51}" type="sibTrans" cxnId="{73BA058B-C255-437F-BE10-3DE9A721E8A1}">
      <dgm:prSet/>
      <dgm:spPr/>
      <dgm:t>
        <a:bodyPr/>
        <a:lstStyle/>
        <a:p>
          <a:endParaRPr kumimoji="1" lang="ja-JP" altLang="en-US" sz="1800"/>
        </a:p>
      </dgm:t>
    </dgm:pt>
    <dgm:pt modelId="{8BA93F44-CE41-43B8-A6B8-CB9C498007EC}" type="pres">
      <dgm:prSet presAssocID="{4B0383D6-59F6-406A-AEAE-49BBA975B365}" presName="linear" presStyleCnt="0">
        <dgm:presLayoutVars>
          <dgm:animLvl val="lvl"/>
          <dgm:resizeHandles val="exact"/>
        </dgm:presLayoutVars>
      </dgm:prSet>
      <dgm:spPr/>
    </dgm:pt>
    <dgm:pt modelId="{2F83F1C6-9F1E-4AD2-8C49-A8CC92761956}" type="pres">
      <dgm:prSet presAssocID="{EC737E2D-0E6E-457A-B646-752165AA1A55}" presName="parentText" presStyleLbl="node1" presStyleIdx="0" presStyleCnt="2" custScaleY="102387" custLinFactNeighborY="59560">
        <dgm:presLayoutVars>
          <dgm:chMax val="0"/>
          <dgm:bulletEnabled val="1"/>
        </dgm:presLayoutVars>
      </dgm:prSet>
      <dgm:spPr/>
    </dgm:pt>
    <dgm:pt modelId="{2ECA3537-9D66-4CA3-8659-D5814C7A8F3F}" type="pres">
      <dgm:prSet presAssocID="{D2307169-459A-4A4A-80C5-A0E98EC76586}" presName="spacer" presStyleCnt="0"/>
      <dgm:spPr/>
    </dgm:pt>
    <dgm:pt modelId="{A5972089-7B7B-4B0D-BE07-3FFA6C7CB35D}" type="pres">
      <dgm:prSet presAssocID="{1DF03802-BEE6-4C8D-89AC-1206A9BE6802}" presName="parentText" presStyleLbl="node1" presStyleIdx="1" presStyleCnt="2" custScaleY="62615" custLinFactNeighborX="842" custLinFactNeighborY="44726">
        <dgm:presLayoutVars>
          <dgm:chMax val="0"/>
          <dgm:bulletEnabled val="1"/>
        </dgm:presLayoutVars>
      </dgm:prSet>
      <dgm:spPr/>
    </dgm:pt>
  </dgm:ptLst>
  <dgm:cxnLst>
    <dgm:cxn modelId="{C4F31B2C-B434-4BF3-AFAB-6AEE02F137B6}" type="presOf" srcId="{EC737E2D-0E6E-457A-B646-752165AA1A55}" destId="{2F83F1C6-9F1E-4AD2-8C49-A8CC92761956}" srcOrd="0" destOrd="0" presId="urn:microsoft.com/office/officeart/2005/8/layout/vList2"/>
    <dgm:cxn modelId="{57E6C178-B841-4BD7-A862-2468CB25D07D}" srcId="{4B0383D6-59F6-406A-AEAE-49BBA975B365}" destId="{EC737E2D-0E6E-457A-B646-752165AA1A55}" srcOrd="0" destOrd="0" parTransId="{607442CF-5579-489A-A55F-DB996B5F36E4}" sibTransId="{D2307169-459A-4A4A-80C5-A0E98EC76586}"/>
    <dgm:cxn modelId="{73BA058B-C255-437F-BE10-3DE9A721E8A1}" srcId="{4B0383D6-59F6-406A-AEAE-49BBA975B365}" destId="{1DF03802-BEE6-4C8D-89AC-1206A9BE6802}" srcOrd="1" destOrd="0" parTransId="{043A4909-C887-4B7F-A1B1-086D061E2563}" sibTransId="{75C00489-C8D7-4380-8BCE-BCFA3ABF1A51}"/>
    <dgm:cxn modelId="{64840DCA-CEB5-46DA-9C5F-A1723E700A93}" type="presOf" srcId="{1DF03802-BEE6-4C8D-89AC-1206A9BE6802}" destId="{A5972089-7B7B-4B0D-BE07-3FFA6C7CB35D}" srcOrd="0" destOrd="0" presId="urn:microsoft.com/office/officeart/2005/8/layout/vList2"/>
    <dgm:cxn modelId="{B75D16F5-1E1E-4ECB-9AA6-DF973B7E017D}" type="presOf" srcId="{4B0383D6-59F6-406A-AEAE-49BBA975B365}" destId="{8BA93F44-CE41-43B8-A6B8-CB9C498007EC}" srcOrd="0" destOrd="0" presId="urn:microsoft.com/office/officeart/2005/8/layout/vList2"/>
    <dgm:cxn modelId="{BD979283-F5C3-4B62-A7B4-6418CDF5DD54}" type="presParOf" srcId="{8BA93F44-CE41-43B8-A6B8-CB9C498007EC}" destId="{2F83F1C6-9F1E-4AD2-8C49-A8CC92761956}" srcOrd="0" destOrd="0" presId="urn:microsoft.com/office/officeart/2005/8/layout/vList2"/>
    <dgm:cxn modelId="{CC251328-B9EF-4BD6-A524-F73EEB6BB890}" type="presParOf" srcId="{8BA93F44-CE41-43B8-A6B8-CB9C498007EC}" destId="{2ECA3537-9D66-4CA3-8659-D5814C7A8F3F}" srcOrd="1" destOrd="0" presId="urn:microsoft.com/office/officeart/2005/8/layout/vList2"/>
    <dgm:cxn modelId="{19F2211C-3071-4F9D-835F-1C531AA1BEB3}" type="presParOf" srcId="{8BA93F44-CE41-43B8-A6B8-CB9C498007EC}" destId="{A5972089-7B7B-4B0D-BE07-3FFA6C7CB35D}"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4B0383D6-59F6-406A-AEAE-49BBA975B365}"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kumimoji="1" lang="ja-JP" altLang="en-US"/>
        </a:p>
      </dgm:t>
    </dgm:pt>
    <dgm:pt modelId="{EC737E2D-0E6E-457A-B646-752165AA1A55}">
      <dgm:prSet phldrT="[テキスト]" custT="1"/>
      <dgm:spPr>
        <a:solidFill>
          <a:schemeClr val="accent2">
            <a:lumMod val="40000"/>
            <a:lumOff val="60000"/>
          </a:schemeClr>
        </a:solidFill>
      </dgm:spPr>
      <dgm:t>
        <a:bodyPr/>
        <a:lstStyle/>
        <a:p>
          <a:r>
            <a:rPr kumimoji="1" lang="ja-JP" altLang="en-US" sz="2400" dirty="0">
              <a:solidFill>
                <a:schemeClr val="tx1"/>
              </a:solidFill>
            </a:rPr>
            <a:t>・</a:t>
          </a:r>
          <a:r>
            <a:rPr kumimoji="1" lang="ja-JP" altLang="en-US" sz="2400" dirty="0">
              <a:solidFill>
                <a:srgbClr val="FF0000"/>
              </a:solidFill>
            </a:rPr>
            <a:t>窓を開けた部屋やベランダでは子どもだけで遊ばないよう</a:t>
          </a:r>
          <a:endParaRPr kumimoji="1" lang="en-US" altLang="ja-JP" sz="2400" dirty="0">
            <a:solidFill>
              <a:srgbClr val="FF0000"/>
            </a:solidFill>
          </a:endParaRPr>
        </a:p>
        <a:p>
          <a:r>
            <a:rPr kumimoji="1" lang="en-US" altLang="ja-JP" sz="2400" dirty="0">
              <a:solidFill>
                <a:srgbClr val="FF0000"/>
              </a:solidFill>
            </a:rPr>
            <a:t> </a:t>
          </a:r>
          <a:r>
            <a:rPr kumimoji="1" lang="ja-JP" altLang="en-US" sz="2400" dirty="0">
              <a:solidFill>
                <a:srgbClr val="FF0000"/>
              </a:solidFill>
            </a:rPr>
            <a:t>にしましょう。</a:t>
          </a:r>
        </a:p>
      </dgm:t>
    </dgm:pt>
    <dgm:pt modelId="{607442CF-5579-489A-A55F-DB996B5F36E4}" type="parTrans" cxnId="{57E6C178-B841-4BD7-A862-2468CB25D07D}">
      <dgm:prSet/>
      <dgm:spPr/>
      <dgm:t>
        <a:bodyPr/>
        <a:lstStyle/>
        <a:p>
          <a:endParaRPr kumimoji="1" lang="ja-JP" altLang="en-US" sz="1800"/>
        </a:p>
      </dgm:t>
    </dgm:pt>
    <dgm:pt modelId="{D2307169-459A-4A4A-80C5-A0E98EC76586}" type="sibTrans" cxnId="{57E6C178-B841-4BD7-A862-2468CB25D07D}">
      <dgm:prSet/>
      <dgm:spPr/>
      <dgm:t>
        <a:bodyPr/>
        <a:lstStyle/>
        <a:p>
          <a:endParaRPr kumimoji="1" lang="ja-JP" altLang="en-US" sz="1800"/>
        </a:p>
      </dgm:t>
    </dgm:pt>
    <dgm:pt modelId="{1DF03802-BEE6-4C8D-89AC-1206A9BE6802}">
      <dgm:prSet phldrT="[テキスト]" custT="1"/>
      <dgm:spPr>
        <a:solidFill>
          <a:schemeClr val="accent2">
            <a:lumMod val="40000"/>
            <a:lumOff val="60000"/>
          </a:schemeClr>
        </a:solidFill>
      </dgm:spPr>
      <dgm:t>
        <a:bodyPr/>
        <a:lstStyle/>
        <a:p>
          <a:r>
            <a:rPr kumimoji="1" lang="ja-JP" altLang="en-US" sz="2400" dirty="0">
              <a:solidFill>
                <a:schemeClr val="tx1"/>
              </a:solidFill>
            </a:rPr>
            <a:t>・</a:t>
          </a:r>
          <a:r>
            <a:rPr kumimoji="1" lang="ja-JP" altLang="en-US" sz="2400" dirty="0">
              <a:solidFill>
                <a:srgbClr val="FF0000"/>
              </a:solidFill>
            </a:rPr>
            <a:t>子どもが窓枠で遊んだり、窓や網戸に寄りかかったりしない</a:t>
          </a:r>
          <a:endParaRPr kumimoji="1" lang="en-US" altLang="ja-JP" sz="2400" dirty="0">
            <a:solidFill>
              <a:srgbClr val="FF0000"/>
            </a:solidFill>
          </a:endParaRPr>
        </a:p>
        <a:p>
          <a:r>
            <a:rPr kumimoji="1" lang="en-US" altLang="ja-JP" sz="2400" dirty="0">
              <a:solidFill>
                <a:srgbClr val="FF0000"/>
              </a:solidFill>
            </a:rPr>
            <a:t> </a:t>
          </a:r>
          <a:r>
            <a:rPr kumimoji="1" lang="ja-JP" altLang="en-US" sz="2400" dirty="0">
              <a:solidFill>
                <a:srgbClr val="FF0000"/>
              </a:solidFill>
            </a:rPr>
            <a:t>ように注意しましょう。</a:t>
          </a:r>
        </a:p>
      </dgm:t>
    </dgm:pt>
    <dgm:pt modelId="{043A4909-C887-4B7F-A1B1-086D061E2563}" type="parTrans" cxnId="{73BA058B-C255-437F-BE10-3DE9A721E8A1}">
      <dgm:prSet/>
      <dgm:spPr/>
      <dgm:t>
        <a:bodyPr/>
        <a:lstStyle/>
        <a:p>
          <a:endParaRPr kumimoji="1" lang="ja-JP" altLang="en-US" sz="1800"/>
        </a:p>
      </dgm:t>
    </dgm:pt>
    <dgm:pt modelId="{75C00489-C8D7-4380-8BCE-BCFA3ABF1A51}" type="sibTrans" cxnId="{73BA058B-C255-437F-BE10-3DE9A721E8A1}">
      <dgm:prSet/>
      <dgm:spPr/>
      <dgm:t>
        <a:bodyPr/>
        <a:lstStyle/>
        <a:p>
          <a:endParaRPr kumimoji="1" lang="ja-JP" altLang="en-US" sz="1800"/>
        </a:p>
      </dgm:t>
    </dgm:pt>
    <dgm:pt modelId="{9EFC68B8-FA44-42F2-B68C-92A8A5795F30}">
      <dgm:prSet phldrT="[テキスト]" custT="1"/>
      <dgm:spPr>
        <a:solidFill>
          <a:schemeClr val="accent2">
            <a:lumMod val="40000"/>
            <a:lumOff val="60000"/>
          </a:schemeClr>
        </a:solidFill>
      </dgm:spPr>
      <dgm:t>
        <a:bodyPr/>
        <a:lstStyle/>
        <a:p>
          <a:r>
            <a:rPr kumimoji="1" lang="ja-JP" altLang="en-US" sz="2800" dirty="0">
              <a:solidFill>
                <a:schemeClr val="tx1"/>
              </a:solidFill>
            </a:rPr>
            <a:t>・</a:t>
          </a:r>
          <a:r>
            <a:rPr kumimoji="1" lang="ja-JP" altLang="en-US" sz="2400" dirty="0">
              <a:solidFill>
                <a:srgbClr val="FF0000"/>
              </a:solidFill>
            </a:rPr>
            <a:t>窓をこどもが勝手に窓をあけないよう、子どもの手が届か</a:t>
          </a:r>
          <a:endParaRPr kumimoji="1" lang="en-US" altLang="ja-JP" sz="2400" dirty="0">
            <a:solidFill>
              <a:srgbClr val="FF0000"/>
            </a:solidFill>
          </a:endParaRPr>
        </a:p>
        <a:p>
          <a:r>
            <a:rPr kumimoji="1" lang="en-US" altLang="ja-JP" sz="2400" dirty="0">
              <a:solidFill>
                <a:srgbClr val="FF0000"/>
              </a:solidFill>
            </a:rPr>
            <a:t> </a:t>
          </a:r>
          <a:r>
            <a:rPr kumimoji="1" lang="ja-JP" altLang="en-US" sz="2400" dirty="0">
              <a:solidFill>
                <a:srgbClr val="FF0000"/>
              </a:solidFill>
            </a:rPr>
            <a:t>ない位置に補助錠を付けましょう。</a:t>
          </a:r>
        </a:p>
      </dgm:t>
    </dgm:pt>
    <dgm:pt modelId="{5EDD020C-CFFA-4E53-964B-CCCA355A96DD}" type="parTrans" cxnId="{D49625CF-B063-495D-A1D4-33C453F194CA}">
      <dgm:prSet/>
      <dgm:spPr/>
      <dgm:t>
        <a:bodyPr/>
        <a:lstStyle/>
        <a:p>
          <a:endParaRPr kumimoji="1" lang="ja-JP" altLang="en-US"/>
        </a:p>
      </dgm:t>
    </dgm:pt>
    <dgm:pt modelId="{ADCD6597-4AD0-42A9-96F7-EC1E4158E3C8}" type="sibTrans" cxnId="{D49625CF-B063-495D-A1D4-33C453F194CA}">
      <dgm:prSet/>
      <dgm:spPr/>
      <dgm:t>
        <a:bodyPr/>
        <a:lstStyle/>
        <a:p>
          <a:endParaRPr kumimoji="1" lang="ja-JP" altLang="en-US"/>
        </a:p>
      </dgm:t>
    </dgm:pt>
    <dgm:pt modelId="{CAEEE8E5-08D5-495E-840A-091167D84019}">
      <dgm:prSet phldrT="[テキスト]" custT="1"/>
      <dgm:spPr>
        <a:solidFill>
          <a:schemeClr val="accent2">
            <a:lumMod val="40000"/>
            <a:lumOff val="60000"/>
          </a:schemeClr>
        </a:solidFill>
      </dgm:spPr>
      <dgm:t>
        <a:bodyPr/>
        <a:lstStyle/>
        <a:p>
          <a:r>
            <a:rPr kumimoji="1" lang="ja-JP" altLang="en-US" sz="3000" dirty="0">
              <a:solidFill>
                <a:schemeClr val="tx1"/>
              </a:solidFill>
            </a:rPr>
            <a:t>・</a:t>
          </a:r>
          <a:r>
            <a:rPr kumimoji="1" lang="ja-JP" altLang="en-US" sz="2400" dirty="0">
              <a:solidFill>
                <a:srgbClr val="FF0000"/>
              </a:solidFill>
            </a:rPr>
            <a:t>子どもだけを残して外出しないようにしましょう</a:t>
          </a:r>
          <a:r>
            <a:rPr kumimoji="1" lang="ja-JP" altLang="en-US" sz="2800" dirty="0">
              <a:solidFill>
                <a:srgbClr val="FF0000"/>
              </a:solidFill>
            </a:rPr>
            <a:t>。</a:t>
          </a:r>
        </a:p>
      </dgm:t>
    </dgm:pt>
    <dgm:pt modelId="{3C4F9BA9-B73E-4353-9618-47D61E01A782}" type="parTrans" cxnId="{3266BA97-9C44-46DA-8867-7FF0FE4DE80D}">
      <dgm:prSet/>
      <dgm:spPr/>
      <dgm:t>
        <a:bodyPr/>
        <a:lstStyle/>
        <a:p>
          <a:endParaRPr kumimoji="1" lang="ja-JP" altLang="en-US"/>
        </a:p>
      </dgm:t>
    </dgm:pt>
    <dgm:pt modelId="{BF87D273-24E8-4B6C-82B2-251D44D0FBDA}" type="sibTrans" cxnId="{3266BA97-9C44-46DA-8867-7FF0FE4DE80D}">
      <dgm:prSet/>
      <dgm:spPr/>
      <dgm:t>
        <a:bodyPr/>
        <a:lstStyle/>
        <a:p>
          <a:endParaRPr kumimoji="1" lang="ja-JP" altLang="en-US"/>
        </a:p>
      </dgm:t>
    </dgm:pt>
    <dgm:pt modelId="{8BA93F44-CE41-43B8-A6B8-CB9C498007EC}" type="pres">
      <dgm:prSet presAssocID="{4B0383D6-59F6-406A-AEAE-49BBA975B365}" presName="linear" presStyleCnt="0">
        <dgm:presLayoutVars>
          <dgm:animLvl val="lvl"/>
          <dgm:resizeHandles val="exact"/>
        </dgm:presLayoutVars>
      </dgm:prSet>
      <dgm:spPr/>
    </dgm:pt>
    <dgm:pt modelId="{2F83F1C6-9F1E-4AD2-8C49-A8CC92761956}" type="pres">
      <dgm:prSet presAssocID="{EC737E2D-0E6E-457A-B646-752165AA1A55}" presName="parentText" presStyleLbl="node1" presStyleIdx="0" presStyleCnt="4" custScaleY="95377" custLinFactY="186501" custLinFactNeighborX="316" custLinFactNeighborY="200000">
        <dgm:presLayoutVars>
          <dgm:chMax val="0"/>
          <dgm:bulletEnabled val="1"/>
        </dgm:presLayoutVars>
      </dgm:prSet>
      <dgm:spPr/>
    </dgm:pt>
    <dgm:pt modelId="{2ECA3537-9D66-4CA3-8659-D5814C7A8F3F}" type="pres">
      <dgm:prSet presAssocID="{D2307169-459A-4A4A-80C5-A0E98EC76586}" presName="spacer" presStyleCnt="0"/>
      <dgm:spPr/>
    </dgm:pt>
    <dgm:pt modelId="{A5972089-7B7B-4B0D-BE07-3FFA6C7CB35D}" type="pres">
      <dgm:prSet presAssocID="{1DF03802-BEE6-4C8D-89AC-1206A9BE6802}" presName="parentText" presStyleLbl="node1" presStyleIdx="1" presStyleCnt="4" custScaleY="98250" custLinFactY="188183" custLinFactNeighborX="-105" custLinFactNeighborY="200000">
        <dgm:presLayoutVars>
          <dgm:chMax val="0"/>
          <dgm:bulletEnabled val="1"/>
        </dgm:presLayoutVars>
      </dgm:prSet>
      <dgm:spPr/>
    </dgm:pt>
    <dgm:pt modelId="{C6351B6F-6736-4922-B9D1-39702BA39F02}" type="pres">
      <dgm:prSet presAssocID="{75C00489-C8D7-4380-8BCE-BCFA3ABF1A51}" presName="spacer" presStyleCnt="0"/>
      <dgm:spPr/>
    </dgm:pt>
    <dgm:pt modelId="{0BBE6DC9-CA3F-4391-A942-D73606BE04CD}" type="pres">
      <dgm:prSet presAssocID="{9EFC68B8-FA44-42F2-B68C-92A8A5795F30}" presName="parentText" presStyleLbl="node1" presStyleIdx="2" presStyleCnt="4" custScaleY="97393" custLinFactY="-243723" custLinFactNeighborX="82" custLinFactNeighborY="-300000">
        <dgm:presLayoutVars>
          <dgm:chMax val="0"/>
          <dgm:bulletEnabled val="1"/>
        </dgm:presLayoutVars>
      </dgm:prSet>
      <dgm:spPr/>
    </dgm:pt>
    <dgm:pt modelId="{C3642969-15A4-4E59-AE03-C5C276EC6156}" type="pres">
      <dgm:prSet presAssocID="{ADCD6597-4AD0-42A9-96F7-EC1E4158E3C8}" presName="spacer" presStyleCnt="0"/>
      <dgm:spPr/>
    </dgm:pt>
    <dgm:pt modelId="{DE76A731-8270-406A-A865-6E3B4F77815A}" type="pres">
      <dgm:prSet presAssocID="{CAEEE8E5-08D5-495E-840A-091167D84019}" presName="parentText" presStyleLbl="node1" presStyleIdx="3" presStyleCnt="4" custScaleY="93299" custLinFactY="-196860" custLinFactNeighborY="-200000">
        <dgm:presLayoutVars>
          <dgm:chMax val="0"/>
          <dgm:bulletEnabled val="1"/>
        </dgm:presLayoutVars>
      </dgm:prSet>
      <dgm:spPr/>
    </dgm:pt>
  </dgm:ptLst>
  <dgm:cxnLst>
    <dgm:cxn modelId="{C4F31B2C-B434-4BF3-AFAB-6AEE02F137B6}" type="presOf" srcId="{EC737E2D-0E6E-457A-B646-752165AA1A55}" destId="{2F83F1C6-9F1E-4AD2-8C49-A8CC92761956}" srcOrd="0" destOrd="0" presId="urn:microsoft.com/office/officeart/2005/8/layout/vList2"/>
    <dgm:cxn modelId="{5219BC43-6F4A-4700-BF16-C7052D1290AD}" type="presOf" srcId="{9EFC68B8-FA44-42F2-B68C-92A8A5795F30}" destId="{0BBE6DC9-CA3F-4391-A942-D73606BE04CD}" srcOrd="0" destOrd="0" presId="urn:microsoft.com/office/officeart/2005/8/layout/vList2"/>
    <dgm:cxn modelId="{34701E52-DA03-433E-8240-5C204FDDD35F}" type="presOf" srcId="{CAEEE8E5-08D5-495E-840A-091167D84019}" destId="{DE76A731-8270-406A-A865-6E3B4F77815A}" srcOrd="0" destOrd="0" presId="urn:microsoft.com/office/officeart/2005/8/layout/vList2"/>
    <dgm:cxn modelId="{57E6C178-B841-4BD7-A862-2468CB25D07D}" srcId="{4B0383D6-59F6-406A-AEAE-49BBA975B365}" destId="{EC737E2D-0E6E-457A-B646-752165AA1A55}" srcOrd="0" destOrd="0" parTransId="{607442CF-5579-489A-A55F-DB996B5F36E4}" sibTransId="{D2307169-459A-4A4A-80C5-A0E98EC76586}"/>
    <dgm:cxn modelId="{73BA058B-C255-437F-BE10-3DE9A721E8A1}" srcId="{4B0383D6-59F6-406A-AEAE-49BBA975B365}" destId="{1DF03802-BEE6-4C8D-89AC-1206A9BE6802}" srcOrd="1" destOrd="0" parTransId="{043A4909-C887-4B7F-A1B1-086D061E2563}" sibTransId="{75C00489-C8D7-4380-8BCE-BCFA3ABF1A51}"/>
    <dgm:cxn modelId="{3266BA97-9C44-46DA-8867-7FF0FE4DE80D}" srcId="{4B0383D6-59F6-406A-AEAE-49BBA975B365}" destId="{CAEEE8E5-08D5-495E-840A-091167D84019}" srcOrd="3" destOrd="0" parTransId="{3C4F9BA9-B73E-4353-9618-47D61E01A782}" sibTransId="{BF87D273-24E8-4B6C-82B2-251D44D0FBDA}"/>
    <dgm:cxn modelId="{64840DCA-CEB5-46DA-9C5F-A1723E700A93}" type="presOf" srcId="{1DF03802-BEE6-4C8D-89AC-1206A9BE6802}" destId="{A5972089-7B7B-4B0D-BE07-3FFA6C7CB35D}" srcOrd="0" destOrd="0" presId="urn:microsoft.com/office/officeart/2005/8/layout/vList2"/>
    <dgm:cxn modelId="{D49625CF-B063-495D-A1D4-33C453F194CA}" srcId="{4B0383D6-59F6-406A-AEAE-49BBA975B365}" destId="{9EFC68B8-FA44-42F2-B68C-92A8A5795F30}" srcOrd="2" destOrd="0" parTransId="{5EDD020C-CFFA-4E53-964B-CCCA355A96DD}" sibTransId="{ADCD6597-4AD0-42A9-96F7-EC1E4158E3C8}"/>
    <dgm:cxn modelId="{B75D16F5-1E1E-4ECB-9AA6-DF973B7E017D}" type="presOf" srcId="{4B0383D6-59F6-406A-AEAE-49BBA975B365}" destId="{8BA93F44-CE41-43B8-A6B8-CB9C498007EC}" srcOrd="0" destOrd="0" presId="urn:microsoft.com/office/officeart/2005/8/layout/vList2"/>
    <dgm:cxn modelId="{BD979283-F5C3-4B62-A7B4-6418CDF5DD54}" type="presParOf" srcId="{8BA93F44-CE41-43B8-A6B8-CB9C498007EC}" destId="{2F83F1C6-9F1E-4AD2-8C49-A8CC92761956}" srcOrd="0" destOrd="0" presId="urn:microsoft.com/office/officeart/2005/8/layout/vList2"/>
    <dgm:cxn modelId="{CC251328-B9EF-4BD6-A524-F73EEB6BB890}" type="presParOf" srcId="{8BA93F44-CE41-43B8-A6B8-CB9C498007EC}" destId="{2ECA3537-9D66-4CA3-8659-D5814C7A8F3F}" srcOrd="1" destOrd="0" presId="urn:microsoft.com/office/officeart/2005/8/layout/vList2"/>
    <dgm:cxn modelId="{19F2211C-3071-4F9D-835F-1C531AA1BEB3}" type="presParOf" srcId="{8BA93F44-CE41-43B8-A6B8-CB9C498007EC}" destId="{A5972089-7B7B-4B0D-BE07-3FFA6C7CB35D}" srcOrd="2" destOrd="0" presId="urn:microsoft.com/office/officeart/2005/8/layout/vList2"/>
    <dgm:cxn modelId="{FC8F60D7-BED0-414F-BA72-4C5F3E987E52}" type="presParOf" srcId="{8BA93F44-CE41-43B8-A6B8-CB9C498007EC}" destId="{C6351B6F-6736-4922-B9D1-39702BA39F02}" srcOrd="3" destOrd="0" presId="urn:microsoft.com/office/officeart/2005/8/layout/vList2"/>
    <dgm:cxn modelId="{A3AE024B-E71A-4E47-B742-CEEBE9915ADB}" type="presParOf" srcId="{8BA93F44-CE41-43B8-A6B8-CB9C498007EC}" destId="{0BBE6DC9-CA3F-4391-A942-D73606BE04CD}" srcOrd="4" destOrd="0" presId="urn:microsoft.com/office/officeart/2005/8/layout/vList2"/>
    <dgm:cxn modelId="{5681386B-3969-464A-852B-9104D2C13F49}" type="presParOf" srcId="{8BA93F44-CE41-43B8-A6B8-CB9C498007EC}" destId="{C3642969-15A4-4E59-AE03-C5C276EC6156}" srcOrd="5" destOrd="0" presId="urn:microsoft.com/office/officeart/2005/8/layout/vList2"/>
    <dgm:cxn modelId="{DD7C9739-3E27-4D8B-A18E-BD5A68C10042}" type="presParOf" srcId="{8BA93F44-CE41-43B8-A6B8-CB9C498007EC}" destId="{DE76A731-8270-406A-A865-6E3B4F77815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83F1C6-9F1E-4AD2-8C49-A8CC92761956}">
      <dsp:nvSpPr>
        <dsp:cNvPr id="0" name=""/>
        <dsp:cNvSpPr/>
      </dsp:nvSpPr>
      <dsp:spPr>
        <a:xfrm>
          <a:off x="0" y="129730"/>
          <a:ext cx="7973785" cy="1584858"/>
        </a:xfrm>
        <a:prstGeom prst="round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kern="1200" dirty="0">
              <a:solidFill>
                <a:schemeClr val="tx1"/>
              </a:solidFill>
            </a:rPr>
            <a:t>・</a:t>
          </a:r>
          <a:r>
            <a:rPr kumimoji="1" lang="ja-JP" altLang="en-US" sz="2400" kern="1200" dirty="0">
              <a:solidFill>
                <a:srgbClr val="FF0000"/>
              </a:solidFill>
            </a:rPr>
            <a:t>窓やベランダの手すり付近に台となる物を置かないように</a:t>
          </a:r>
          <a:endParaRPr kumimoji="1" lang="en-US" altLang="ja-JP" sz="2400" kern="1200" dirty="0">
            <a:solidFill>
              <a:srgbClr val="FF0000"/>
            </a:solidFill>
          </a:endParaRPr>
        </a:p>
        <a:p>
          <a:pPr marL="0" lvl="0" indent="0" algn="l" defTabSz="1066800">
            <a:lnSpc>
              <a:spcPct val="90000"/>
            </a:lnSpc>
            <a:spcBef>
              <a:spcPct val="0"/>
            </a:spcBef>
            <a:spcAft>
              <a:spcPct val="35000"/>
            </a:spcAft>
            <a:buNone/>
          </a:pPr>
          <a:r>
            <a:rPr kumimoji="1" lang="en-US" altLang="ja-JP" sz="2400" kern="1200" dirty="0">
              <a:solidFill>
                <a:srgbClr val="FF0000"/>
              </a:solidFill>
            </a:rPr>
            <a:t> </a:t>
          </a:r>
          <a:r>
            <a:rPr kumimoji="1" lang="ja-JP" altLang="en-US" sz="2400" kern="1200" dirty="0">
              <a:solidFill>
                <a:srgbClr val="FF0000"/>
              </a:solidFill>
            </a:rPr>
            <a:t>しましょう。　特にエアコン等の室外機の置き場所は工夫しましょう。</a:t>
          </a:r>
        </a:p>
      </dsp:txBody>
      <dsp:txXfrm>
        <a:off x="77366" y="207096"/>
        <a:ext cx="7819053" cy="1430126"/>
      </dsp:txXfrm>
    </dsp:sp>
    <dsp:sp modelId="{A5972089-7B7B-4B0D-BE07-3FFA6C7CB35D}">
      <dsp:nvSpPr>
        <dsp:cNvPr id="0" name=""/>
        <dsp:cNvSpPr/>
      </dsp:nvSpPr>
      <dsp:spPr>
        <a:xfrm>
          <a:off x="0" y="1809629"/>
          <a:ext cx="7973785" cy="969223"/>
        </a:xfrm>
        <a:prstGeom prst="round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kern="1200" dirty="0">
              <a:solidFill>
                <a:schemeClr val="tx1"/>
              </a:solidFill>
            </a:rPr>
            <a:t>・</a:t>
          </a:r>
          <a:r>
            <a:rPr kumimoji="1" lang="ja-JP" altLang="en-US" sz="2400" kern="1200" dirty="0">
              <a:solidFill>
                <a:srgbClr val="FF0000"/>
              </a:solidFill>
            </a:rPr>
            <a:t>窓やベランダの手すりに劣化がないか、定期的に点検しま</a:t>
          </a:r>
          <a:endParaRPr kumimoji="1" lang="en-US" altLang="ja-JP" sz="2400" kern="1200" dirty="0">
            <a:solidFill>
              <a:srgbClr val="FF0000"/>
            </a:solidFill>
          </a:endParaRPr>
        </a:p>
        <a:p>
          <a:pPr marL="0" lvl="0" indent="0" algn="l" defTabSz="1066800">
            <a:lnSpc>
              <a:spcPct val="90000"/>
            </a:lnSpc>
            <a:spcBef>
              <a:spcPct val="0"/>
            </a:spcBef>
            <a:spcAft>
              <a:spcPct val="35000"/>
            </a:spcAft>
            <a:buNone/>
          </a:pPr>
          <a:r>
            <a:rPr kumimoji="1" lang="ja-JP" altLang="en-US" sz="2400" kern="1200" dirty="0">
              <a:solidFill>
                <a:srgbClr val="FF0000"/>
              </a:solidFill>
            </a:rPr>
            <a:t> しょう。</a:t>
          </a:r>
        </a:p>
      </dsp:txBody>
      <dsp:txXfrm>
        <a:off x="47314" y="1856943"/>
        <a:ext cx="7879157" cy="8745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83F1C6-9F1E-4AD2-8C49-A8CC92761956}">
      <dsp:nvSpPr>
        <dsp:cNvPr id="0" name=""/>
        <dsp:cNvSpPr/>
      </dsp:nvSpPr>
      <dsp:spPr>
        <a:xfrm>
          <a:off x="0" y="2790232"/>
          <a:ext cx="7973785" cy="1214111"/>
        </a:xfrm>
        <a:prstGeom prst="round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kern="1200" dirty="0">
              <a:solidFill>
                <a:schemeClr val="tx1"/>
              </a:solidFill>
            </a:rPr>
            <a:t>・</a:t>
          </a:r>
          <a:r>
            <a:rPr kumimoji="1" lang="ja-JP" altLang="en-US" sz="2400" kern="1200" dirty="0">
              <a:solidFill>
                <a:srgbClr val="FF0000"/>
              </a:solidFill>
            </a:rPr>
            <a:t>窓を開けた部屋やベランダでは子どもだけで遊ばないよう</a:t>
          </a:r>
          <a:endParaRPr kumimoji="1" lang="en-US" altLang="ja-JP" sz="2400" kern="1200" dirty="0">
            <a:solidFill>
              <a:srgbClr val="FF0000"/>
            </a:solidFill>
          </a:endParaRPr>
        </a:p>
        <a:p>
          <a:pPr marL="0" lvl="0" indent="0" algn="l" defTabSz="1066800">
            <a:lnSpc>
              <a:spcPct val="90000"/>
            </a:lnSpc>
            <a:spcBef>
              <a:spcPct val="0"/>
            </a:spcBef>
            <a:spcAft>
              <a:spcPct val="35000"/>
            </a:spcAft>
            <a:buNone/>
          </a:pPr>
          <a:r>
            <a:rPr kumimoji="1" lang="en-US" altLang="ja-JP" sz="2400" kern="1200" dirty="0">
              <a:solidFill>
                <a:srgbClr val="FF0000"/>
              </a:solidFill>
            </a:rPr>
            <a:t> </a:t>
          </a:r>
          <a:r>
            <a:rPr kumimoji="1" lang="ja-JP" altLang="en-US" sz="2400" kern="1200" dirty="0">
              <a:solidFill>
                <a:srgbClr val="FF0000"/>
              </a:solidFill>
            </a:rPr>
            <a:t>にしましょう。</a:t>
          </a:r>
        </a:p>
      </dsp:txBody>
      <dsp:txXfrm>
        <a:off x="59268" y="2849500"/>
        <a:ext cx="7855249" cy="1095575"/>
      </dsp:txXfrm>
    </dsp:sp>
    <dsp:sp modelId="{A5972089-7B7B-4B0D-BE07-3FFA6C7CB35D}">
      <dsp:nvSpPr>
        <dsp:cNvPr id="0" name=""/>
        <dsp:cNvSpPr/>
      </dsp:nvSpPr>
      <dsp:spPr>
        <a:xfrm>
          <a:off x="0" y="4210074"/>
          <a:ext cx="7973785" cy="1250683"/>
        </a:xfrm>
        <a:prstGeom prst="round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kern="1200" dirty="0">
              <a:solidFill>
                <a:schemeClr val="tx1"/>
              </a:solidFill>
            </a:rPr>
            <a:t>・</a:t>
          </a:r>
          <a:r>
            <a:rPr kumimoji="1" lang="ja-JP" altLang="en-US" sz="2400" kern="1200" dirty="0">
              <a:solidFill>
                <a:srgbClr val="FF0000"/>
              </a:solidFill>
            </a:rPr>
            <a:t>子どもが窓枠で遊んだり、窓や網戸に寄りかかったりしない</a:t>
          </a:r>
          <a:endParaRPr kumimoji="1" lang="en-US" altLang="ja-JP" sz="2400" kern="1200" dirty="0">
            <a:solidFill>
              <a:srgbClr val="FF0000"/>
            </a:solidFill>
          </a:endParaRPr>
        </a:p>
        <a:p>
          <a:pPr marL="0" lvl="0" indent="0" algn="l" defTabSz="1066800">
            <a:lnSpc>
              <a:spcPct val="90000"/>
            </a:lnSpc>
            <a:spcBef>
              <a:spcPct val="0"/>
            </a:spcBef>
            <a:spcAft>
              <a:spcPct val="35000"/>
            </a:spcAft>
            <a:buNone/>
          </a:pPr>
          <a:r>
            <a:rPr kumimoji="1" lang="en-US" altLang="ja-JP" sz="2400" kern="1200" dirty="0">
              <a:solidFill>
                <a:srgbClr val="FF0000"/>
              </a:solidFill>
            </a:rPr>
            <a:t> </a:t>
          </a:r>
          <a:r>
            <a:rPr kumimoji="1" lang="ja-JP" altLang="en-US" sz="2400" kern="1200" dirty="0">
              <a:solidFill>
                <a:srgbClr val="FF0000"/>
              </a:solidFill>
            </a:rPr>
            <a:t>ように注意しましょう。</a:t>
          </a:r>
        </a:p>
      </dsp:txBody>
      <dsp:txXfrm>
        <a:off x="61053" y="4271127"/>
        <a:ext cx="7851679" cy="1128577"/>
      </dsp:txXfrm>
    </dsp:sp>
    <dsp:sp modelId="{0BBE6DC9-CA3F-4391-A942-D73606BE04CD}">
      <dsp:nvSpPr>
        <dsp:cNvPr id="0" name=""/>
        <dsp:cNvSpPr/>
      </dsp:nvSpPr>
      <dsp:spPr>
        <a:xfrm>
          <a:off x="0" y="0"/>
          <a:ext cx="7973785" cy="1239773"/>
        </a:xfrm>
        <a:prstGeom prst="round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kumimoji="1" lang="ja-JP" altLang="en-US" sz="2800" kern="1200" dirty="0">
              <a:solidFill>
                <a:schemeClr val="tx1"/>
              </a:solidFill>
            </a:rPr>
            <a:t>・</a:t>
          </a:r>
          <a:r>
            <a:rPr kumimoji="1" lang="ja-JP" altLang="en-US" sz="2400" kern="1200" dirty="0">
              <a:solidFill>
                <a:srgbClr val="FF0000"/>
              </a:solidFill>
            </a:rPr>
            <a:t>窓をこどもが勝手に窓をあけないよう、子どもの手が届か</a:t>
          </a:r>
          <a:endParaRPr kumimoji="1" lang="en-US" altLang="ja-JP" sz="2400" kern="1200" dirty="0">
            <a:solidFill>
              <a:srgbClr val="FF0000"/>
            </a:solidFill>
          </a:endParaRPr>
        </a:p>
        <a:p>
          <a:pPr marL="0" lvl="0" indent="0" algn="l" defTabSz="1244600">
            <a:lnSpc>
              <a:spcPct val="90000"/>
            </a:lnSpc>
            <a:spcBef>
              <a:spcPct val="0"/>
            </a:spcBef>
            <a:spcAft>
              <a:spcPct val="35000"/>
            </a:spcAft>
            <a:buNone/>
          </a:pPr>
          <a:r>
            <a:rPr kumimoji="1" lang="en-US" altLang="ja-JP" sz="2400" kern="1200" dirty="0">
              <a:solidFill>
                <a:srgbClr val="FF0000"/>
              </a:solidFill>
            </a:rPr>
            <a:t> </a:t>
          </a:r>
          <a:r>
            <a:rPr kumimoji="1" lang="ja-JP" altLang="en-US" sz="2400" kern="1200" dirty="0">
              <a:solidFill>
                <a:srgbClr val="FF0000"/>
              </a:solidFill>
            </a:rPr>
            <a:t>ない位置に補助錠を付けましょう。</a:t>
          </a:r>
        </a:p>
      </dsp:txBody>
      <dsp:txXfrm>
        <a:off x="60521" y="60521"/>
        <a:ext cx="7852743" cy="1118731"/>
      </dsp:txXfrm>
    </dsp:sp>
    <dsp:sp modelId="{DE76A731-8270-406A-A865-6E3B4F77815A}">
      <dsp:nvSpPr>
        <dsp:cNvPr id="0" name=""/>
        <dsp:cNvSpPr/>
      </dsp:nvSpPr>
      <dsp:spPr>
        <a:xfrm>
          <a:off x="0" y="1430448"/>
          <a:ext cx="7973785" cy="1187658"/>
        </a:xfrm>
        <a:prstGeom prst="round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kumimoji="1" lang="ja-JP" altLang="en-US" sz="3000" kern="1200" dirty="0">
              <a:solidFill>
                <a:schemeClr val="tx1"/>
              </a:solidFill>
            </a:rPr>
            <a:t>・</a:t>
          </a:r>
          <a:r>
            <a:rPr kumimoji="1" lang="ja-JP" altLang="en-US" sz="2400" kern="1200" dirty="0">
              <a:solidFill>
                <a:srgbClr val="FF0000"/>
              </a:solidFill>
            </a:rPr>
            <a:t>子どもだけを残して外出しないようにしましょう</a:t>
          </a:r>
          <a:r>
            <a:rPr kumimoji="1" lang="ja-JP" altLang="en-US" sz="2800" kern="1200" dirty="0">
              <a:solidFill>
                <a:srgbClr val="FF0000"/>
              </a:solidFill>
            </a:rPr>
            <a:t>。</a:t>
          </a:r>
        </a:p>
      </dsp:txBody>
      <dsp:txXfrm>
        <a:off x="57977" y="1488425"/>
        <a:ext cx="7857831" cy="107170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0" cy="495029"/>
          </a:xfrm>
          <a:prstGeom prst="rect">
            <a:avLst/>
          </a:prstGeom>
        </p:spPr>
        <p:txBody>
          <a:bodyPr vert="horz" lIns="91385" tIns="45693" rIns="91385" bIns="4569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4" y="0"/>
            <a:ext cx="2918830" cy="495029"/>
          </a:xfrm>
          <a:prstGeom prst="rect">
            <a:avLst/>
          </a:prstGeom>
        </p:spPr>
        <p:txBody>
          <a:bodyPr vert="horz" lIns="91385" tIns="45693" rIns="91385" bIns="45693" rtlCol="0"/>
          <a:lstStyle>
            <a:lvl1pPr algn="r">
              <a:defRPr sz="1200"/>
            </a:lvl1pPr>
          </a:lstStyle>
          <a:p>
            <a:fld id="{7975233B-FBFA-4377-9867-B3FCE74BA161}" type="datetimeFigureOut">
              <a:rPr kumimoji="1" lang="ja-JP" altLang="en-US" smtClean="0"/>
              <a:t>2022/7/12</a:t>
            </a:fld>
            <a:endParaRPr kumimoji="1" lang="ja-JP" altLang="en-US"/>
          </a:p>
        </p:txBody>
      </p:sp>
      <p:sp>
        <p:nvSpPr>
          <p:cNvPr id="4" name="フッター プレースホルダー 3"/>
          <p:cNvSpPr>
            <a:spLocks noGrp="1"/>
          </p:cNvSpPr>
          <p:nvPr>
            <p:ph type="ftr" sz="quarter" idx="2"/>
          </p:nvPr>
        </p:nvSpPr>
        <p:spPr>
          <a:xfrm>
            <a:off x="0" y="9371286"/>
            <a:ext cx="2918830" cy="495028"/>
          </a:xfrm>
          <a:prstGeom prst="rect">
            <a:avLst/>
          </a:prstGeom>
        </p:spPr>
        <p:txBody>
          <a:bodyPr vert="horz" lIns="91385" tIns="45693" rIns="91385" bIns="4569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4" y="9371286"/>
            <a:ext cx="2918830" cy="495028"/>
          </a:xfrm>
          <a:prstGeom prst="rect">
            <a:avLst/>
          </a:prstGeom>
        </p:spPr>
        <p:txBody>
          <a:bodyPr vert="horz" lIns="91385" tIns="45693" rIns="91385" bIns="45693" rtlCol="0" anchor="b"/>
          <a:lstStyle>
            <a:lvl1pPr algn="r">
              <a:defRPr sz="1200"/>
            </a:lvl1pPr>
          </a:lstStyle>
          <a:p>
            <a:fld id="{F3CABC8C-9036-437F-AAF8-A56D1B10BA28}" type="slidenum">
              <a:rPr kumimoji="1" lang="ja-JP" altLang="en-US" smtClean="0"/>
              <a:t>‹#›</a:t>
            </a:fld>
            <a:endParaRPr kumimoji="1" lang="ja-JP" altLang="en-US"/>
          </a:p>
        </p:txBody>
      </p:sp>
    </p:spTree>
    <p:extLst>
      <p:ext uri="{BB962C8B-B14F-4D97-AF65-F5344CB8AC3E}">
        <p14:creationId xmlns:p14="http://schemas.microsoft.com/office/powerpoint/2010/main" val="239682395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8C110DF-0845-4428-834B-4600086EAC49}" type="datetimeFigureOut">
              <a:rPr kumimoji="1" lang="ja-JP" altLang="en-US" smtClean="0"/>
              <a:t>2022/7/12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F9CA666-1098-41DD-A95A-D778727E90A1}" type="slidenum">
              <a:rPr kumimoji="1" lang="ja-JP" altLang="en-US" smtClean="0"/>
              <a:t>‹#›</a:t>
            </a:fld>
            <a:endParaRPr kumimoji="1" lang="ja-JP" altLang="en-US"/>
          </a:p>
        </p:txBody>
      </p:sp>
    </p:spTree>
    <p:extLst>
      <p:ext uri="{BB962C8B-B14F-4D97-AF65-F5344CB8AC3E}">
        <p14:creationId xmlns:p14="http://schemas.microsoft.com/office/powerpoint/2010/main" val="2131079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8C110DF-0845-4428-834B-4600086EAC49}" type="datetimeFigureOut">
              <a:rPr kumimoji="1" lang="ja-JP" altLang="en-US" smtClean="0"/>
              <a:t>2022/7/12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F9CA666-1098-41DD-A95A-D778727E90A1}" type="slidenum">
              <a:rPr kumimoji="1" lang="ja-JP" altLang="en-US" smtClean="0"/>
              <a:t>‹#›</a:t>
            </a:fld>
            <a:endParaRPr kumimoji="1" lang="ja-JP" altLang="en-US"/>
          </a:p>
        </p:txBody>
      </p:sp>
    </p:spTree>
    <p:extLst>
      <p:ext uri="{BB962C8B-B14F-4D97-AF65-F5344CB8AC3E}">
        <p14:creationId xmlns:p14="http://schemas.microsoft.com/office/powerpoint/2010/main" val="142866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8C110DF-0845-4428-834B-4600086EAC49}" type="datetimeFigureOut">
              <a:rPr kumimoji="1" lang="ja-JP" altLang="en-US" smtClean="0"/>
              <a:t>2022/7/12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F9CA666-1098-41DD-A95A-D778727E90A1}" type="slidenum">
              <a:rPr kumimoji="1" lang="ja-JP" altLang="en-US" smtClean="0"/>
              <a:t>‹#›</a:t>
            </a:fld>
            <a:endParaRPr kumimoji="1" lang="ja-JP" altLang="en-US"/>
          </a:p>
        </p:txBody>
      </p:sp>
    </p:spTree>
    <p:extLst>
      <p:ext uri="{BB962C8B-B14F-4D97-AF65-F5344CB8AC3E}">
        <p14:creationId xmlns:p14="http://schemas.microsoft.com/office/powerpoint/2010/main" val="2188470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96082"/>
          </a:xfrm>
        </p:spPr>
        <p:txBody>
          <a:bodyPr/>
          <a:lstStyle/>
          <a:p>
            <a:r>
              <a:rPr lang="ja-JP" altLang="en-US" dirty="0"/>
              <a:t>マスター タイトルの書式設定</a:t>
            </a:r>
            <a:endParaRPr lang="en-US" dirty="0"/>
          </a:p>
        </p:txBody>
      </p:sp>
      <p:sp>
        <p:nvSpPr>
          <p:cNvPr id="3" name="Content Placeholder 2"/>
          <p:cNvSpPr>
            <a:spLocks noGrp="1"/>
          </p:cNvSpPr>
          <p:nvPr>
            <p:ph idx="1"/>
          </p:nvPr>
        </p:nvSpPr>
        <p:spPr>
          <a:xfrm>
            <a:off x="628650" y="1683327"/>
            <a:ext cx="7886700" cy="449363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8C110DF-0845-4428-834B-4600086EAC49}" type="datetimeFigureOut">
              <a:rPr kumimoji="1" lang="ja-JP" altLang="en-US" smtClean="0"/>
              <a:t>2022/7/12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F9CA666-1098-41DD-A95A-D778727E90A1}" type="slidenum">
              <a:rPr kumimoji="1" lang="ja-JP" altLang="en-US" smtClean="0"/>
              <a:t>‹#›</a:t>
            </a:fld>
            <a:endParaRPr kumimoji="1" lang="ja-JP" altLang="en-US"/>
          </a:p>
        </p:txBody>
      </p:sp>
    </p:spTree>
    <p:extLst>
      <p:ext uri="{BB962C8B-B14F-4D97-AF65-F5344CB8AC3E}">
        <p14:creationId xmlns:p14="http://schemas.microsoft.com/office/powerpoint/2010/main" val="601301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8C110DF-0845-4428-834B-4600086EAC49}" type="datetimeFigureOut">
              <a:rPr kumimoji="1" lang="ja-JP" altLang="en-US" smtClean="0"/>
              <a:t>2022/7/12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F9CA666-1098-41DD-A95A-D778727E90A1}" type="slidenum">
              <a:rPr kumimoji="1" lang="ja-JP" altLang="en-US" smtClean="0"/>
              <a:t>‹#›</a:t>
            </a:fld>
            <a:endParaRPr kumimoji="1" lang="ja-JP" altLang="en-US"/>
          </a:p>
        </p:txBody>
      </p:sp>
    </p:spTree>
    <p:extLst>
      <p:ext uri="{BB962C8B-B14F-4D97-AF65-F5344CB8AC3E}">
        <p14:creationId xmlns:p14="http://schemas.microsoft.com/office/powerpoint/2010/main" val="2781744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8C110DF-0845-4428-834B-4600086EAC49}" type="datetimeFigureOut">
              <a:rPr kumimoji="1" lang="ja-JP" altLang="en-US" smtClean="0"/>
              <a:t>2022/7/12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F9CA666-1098-41DD-A95A-D778727E90A1}" type="slidenum">
              <a:rPr kumimoji="1" lang="ja-JP" altLang="en-US" smtClean="0"/>
              <a:t>‹#›</a:t>
            </a:fld>
            <a:endParaRPr kumimoji="1" lang="ja-JP" altLang="en-US"/>
          </a:p>
        </p:txBody>
      </p:sp>
    </p:spTree>
    <p:extLst>
      <p:ext uri="{BB962C8B-B14F-4D97-AF65-F5344CB8AC3E}">
        <p14:creationId xmlns:p14="http://schemas.microsoft.com/office/powerpoint/2010/main" val="3035594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8C110DF-0845-4428-834B-4600086EAC49}" type="datetimeFigureOut">
              <a:rPr kumimoji="1" lang="ja-JP" altLang="en-US" smtClean="0"/>
              <a:t>2022/7/12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F9CA666-1098-41DD-A95A-D778727E90A1}" type="slidenum">
              <a:rPr kumimoji="1" lang="ja-JP" altLang="en-US" smtClean="0"/>
              <a:t>‹#›</a:t>
            </a:fld>
            <a:endParaRPr kumimoji="1" lang="ja-JP" altLang="en-US"/>
          </a:p>
        </p:txBody>
      </p:sp>
    </p:spTree>
    <p:extLst>
      <p:ext uri="{BB962C8B-B14F-4D97-AF65-F5344CB8AC3E}">
        <p14:creationId xmlns:p14="http://schemas.microsoft.com/office/powerpoint/2010/main" val="780188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8C110DF-0845-4428-834B-4600086EAC49}" type="datetimeFigureOut">
              <a:rPr kumimoji="1" lang="ja-JP" altLang="en-US" smtClean="0"/>
              <a:t>2022/7/12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F9CA666-1098-41DD-A95A-D778727E90A1}" type="slidenum">
              <a:rPr kumimoji="1" lang="ja-JP" altLang="en-US" smtClean="0"/>
              <a:t>‹#›</a:t>
            </a:fld>
            <a:endParaRPr kumimoji="1" lang="ja-JP" altLang="en-US"/>
          </a:p>
        </p:txBody>
      </p:sp>
    </p:spTree>
    <p:extLst>
      <p:ext uri="{BB962C8B-B14F-4D97-AF65-F5344CB8AC3E}">
        <p14:creationId xmlns:p14="http://schemas.microsoft.com/office/powerpoint/2010/main" val="4044194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C110DF-0845-4428-834B-4600086EAC49}" type="datetimeFigureOut">
              <a:rPr kumimoji="1" lang="ja-JP" altLang="en-US" smtClean="0"/>
              <a:t>2022/7/12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F9CA666-1098-41DD-A95A-D778727E90A1}" type="slidenum">
              <a:rPr kumimoji="1" lang="ja-JP" altLang="en-US" smtClean="0"/>
              <a:t>‹#›</a:t>
            </a:fld>
            <a:endParaRPr kumimoji="1" lang="ja-JP" altLang="en-US"/>
          </a:p>
        </p:txBody>
      </p:sp>
    </p:spTree>
    <p:extLst>
      <p:ext uri="{BB962C8B-B14F-4D97-AF65-F5344CB8AC3E}">
        <p14:creationId xmlns:p14="http://schemas.microsoft.com/office/powerpoint/2010/main" val="1148696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8C110DF-0845-4428-834B-4600086EAC49}" type="datetimeFigureOut">
              <a:rPr kumimoji="1" lang="ja-JP" altLang="en-US" smtClean="0"/>
              <a:t>2022/7/12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F9CA666-1098-41DD-A95A-D778727E90A1}" type="slidenum">
              <a:rPr kumimoji="1" lang="ja-JP" altLang="en-US" smtClean="0"/>
              <a:t>‹#›</a:t>
            </a:fld>
            <a:endParaRPr kumimoji="1" lang="ja-JP" altLang="en-US"/>
          </a:p>
        </p:txBody>
      </p:sp>
    </p:spTree>
    <p:extLst>
      <p:ext uri="{BB962C8B-B14F-4D97-AF65-F5344CB8AC3E}">
        <p14:creationId xmlns:p14="http://schemas.microsoft.com/office/powerpoint/2010/main" val="1965734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8C110DF-0845-4428-834B-4600086EAC49}" type="datetimeFigureOut">
              <a:rPr kumimoji="1" lang="ja-JP" altLang="en-US" smtClean="0"/>
              <a:t>2022/7/12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F9CA666-1098-41DD-A95A-D778727E90A1}" type="slidenum">
              <a:rPr kumimoji="1" lang="ja-JP" altLang="en-US" smtClean="0"/>
              <a:t>‹#›</a:t>
            </a:fld>
            <a:endParaRPr kumimoji="1" lang="ja-JP" altLang="en-US"/>
          </a:p>
        </p:txBody>
      </p:sp>
    </p:spTree>
    <p:extLst>
      <p:ext uri="{BB962C8B-B14F-4D97-AF65-F5344CB8AC3E}">
        <p14:creationId xmlns:p14="http://schemas.microsoft.com/office/powerpoint/2010/main" val="166374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C110DF-0845-4428-834B-4600086EAC49}" type="datetimeFigureOut">
              <a:rPr kumimoji="1" lang="ja-JP" altLang="en-US" smtClean="0"/>
              <a:t>2022/7/12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9CA666-1098-41DD-A95A-D778727E90A1}" type="slidenum">
              <a:rPr kumimoji="1" lang="ja-JP" altLang="en-US" smtClean="0"/>
              <a:t>‹#›</a:t>
            </a:fld>
            <a:endParaRPr kumimoji="1" lang="ja-JP" altLang="en-US"/>
          </a:p>
        </p:txBody>
      </p:sp>
    </p:spTree>
    <p:extLst>
      <p:ext uri="{BB962C8B-B14F-4D97-AF65-F5344CB8AC3E}">
        <p14:creationId xmlns:p14="http://schemas.microsoft.com/office/powerpoint/2010/main" val="11618683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3619645"/>
          </a:xfrm>
        </p:spPr>
        <p:txBody>
          <a:bodyPr>
            <a:normAutofit/>
          </a:bodyPr>
          <a:lstStyle/>
          <a:p>
            <a:r>
              <a:rPr lang="ja-JP" altLang="en-US" sz="2600" dirty="0"/>
              <a:t>　消費者庁消費者安全課より、窓やベランダからの子どもの転落事故に関する注意喚起を呼びかけています。</a:t>
            </a:r>
            <a:br>
              <a:rPr lang="ja-JP" altLang="en-US" sz="2600" dirty="0"/>
            </a:br>
            <a:r>
              <a:rPr lang="ja-JP" altLang="en-US" sz="2600" dirty="0"/>
              <a:t>　転落事故は、３～４歳の子どもに多く発生しており、２階からの転落でも入院等が必要と診断される例が多く見られます。</a:t>
            </a:r>
            <a:br>
              <a:rPr lang="ja-JP" altLang="en-US" sz="2600" dirty="0"/>
            </a:br>
            <a:r>
              <a:rPr lang="ja-JP" altLang="en-US" sz="2600" dirty="0"/>
              <a:t>　小さなお子様のいる方におかれましては、事故防止の観点から以下の点についてご注意いただきますよう、お願いします</a:t>
            </a:r>
            <a:r>
              <a:rPr lang="ja-JP" altLang="en-US" sz="2400" dirty="0"/>
              <a:t>。</a:t>
            </a:r>
            <a:endParaRPr kumimoji="1" lang="ja-JP" altLang="en-US" sz="24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574915497"/>
              </p:ext>
            </p:extLst>
          </p:nvPr>
        </p:nvGraphicFramePr>
        <p:xfrm>
          <a:off x="628650" y="3538056"/>
          <a:ext cx="7973785" cy="27788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1924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23722074"/>
              </p:ext>
            </p:extLst>
          </p:nvPr>
        </p:nvGraphicFramePr>
        <p:xfrm>
          <a:off x="658586" y="545284"/>
          <a:ext cx="7973785" cy="55402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5087051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936</TotalTime>
  <Words>115</Words>
  <Application>Microsoft Office PowerPoint</Application>
  <PresentationFormat>画面に合わせる (4:3)</PresentationFormat>
  <Paragraphs>12</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Arial</vt:lpstr>
      <vt:lpstr>Calibri</vt:lpstr>
      <vt:lpstr>Calibri Light</vt:lpstr>
      <vt:lpstr>Office テーマ</vt:lpstr>
      <vt:lpstr>　消費者庁消費者安全課より、窓やベランダからの子どもの転落事故に関する注意喚起を呼びかけています。 　転落事故は、３～４歳の子どもに多く発生しており、２階からの転落でも入院等が必要と診断される例が多く見られます。 　小さなお子様のいる方におかれましては、事故防止の観点から以下の点についてご注意いただきますよう、お願いします。</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平成３０年度町営住宅 補充入居者の募集について</dc:title>
  <dc:creator>T063</dc:creator>
  <cp:lastModifiedBy>T065</cp:lastModifiedBy>
  <cp:revision>47</cp:revision>
  <cp:lastPrinted>2022-07-12T01:29:00Z</cp:lastPrinted>
  <dcterms:created xsi:type="dcterms:W3CDTF">2017-12-13T04:11:55Z</dcterms:created>
  <dcterms:modified xsi:type="dcterms:W3CDTF">2022-07-12T01:29:13Z</dcterms:modified>
</cp:coreProperties>
</file>